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5" r:id="rId1"/>
    <p:sldMasterId id="2147483666" r:id="rId2"/>
    <p:sldMasterId id="2147483667" r:id="rId3"/>
  </p:sldMasterIdLst>
  <p:notesMasterIdLst>
    <p:notesMasterId r:id="rId10"/>
  </p:notesMasterIdLst>
  <p:sldIdLst>
    <p:sldId id="256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embeddedFontLst>
    <p:embeddedFont>
      <p:font typeface="경기천년제목 Medium" panose="02020603020101020101" pitchFamily="18" charset="-127"/>
      <p:regular r:id="rId11"/>
    </p:embeddedFont>
    <p:embeddedFont>
      <p:font typeface="나눔스퀘어" panose="020B0600000101010101" pitchFamily="50" charset="-127"/>
      <p:regular r:id="rId12"/>
    </p:embeddedFont>
    <p:embeddedFont>
      <p:font typeface="나눔스퀘어 Bold" panose="020B0600000101010101" pitchFamily="50" charset="-127"/>
      <p:bold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orient="horz" pos="1735">
          <p15:clr>
            <a:srgbClr val="A4A3A4"/>
          </p15:clr>
        </p15:guide>
        <p15:guide id="3" orient="horz" pos="1297">
          <p15:clr>
            <a:srgbClr val="A4A3A4"/>
          </p15:clr>
        </p15:guide>
        <p15:guide id="4" orient="horz" pos="2812">
          <p15:clr>
            <a:srgbClr val="A4A3A4"/>
          </p15:clr>
        </p15:guide>
        <p15:guide id="5" pos="3839">
          <p15:clr>
            <a:srgbClr val="A4A3A4"/>
          </p15:clr>
        </p15:guide>
        <p15:guide id="6" pos="-4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76" autoAdjust="0"/>
    <p:restoredTop sz="94660"/>
  </p:normalViewPr>
  <p:slideViewPr>
    <p:cSldViewPr snapToGrid="0">
      <p:cViewPr varScale="1">
        <p:scale>
          <a:sx n="55" d="100"/>
          <a:sy n="55" d="100"/>
        </p:scale>
        <p:origin x="806" y="53"/>
      </p:cViewPr>
      <p:guideLst>
        <p:guide orient="horz" pos="2158"/>
        <p:guide orient="horz" pos="1735"/>
        <p:guide orient="horz" pos="1297"/>
        <p:guide orient="horz" pos="2812"/>
        <p:guide pos="3839"/>
        <p:guide pos="-4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font" Target="fonts/font1.fntdata"/><Relationship Id="rId5" Type="http://schemas.openxmlformats.org/officeDocument/2006/relationships/slide" Target="slides/slide2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5D23535-CF18-473F-8142-07227A8BCF11}" type="datetime1">
              <a:rPr lang="ko-KR" altLang="en-US"/>
              <a:pPr lvl="0">
                <a:defRPr/>
              </a:pPr>
              <a:t>2018-07-21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844CA260-A431-4C7C-BE37-9568EA670A3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0369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3561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466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3429001"/>
            <a:ext cx="12192000" cy="342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980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392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762001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2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082997" y="3780875"/>
            <a:ext cx="6026009" cy="15696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4800" dirty="0">
                <a:latin typeface="경기천년제목 Medium"/>
                <a:ea typeface="경기천년제목 Medium"/>
              </a:rPr>
              <a:t>W.H</a:t>
            </a:r>
            <a:r>
              <a:rPr lang="en-US" altLang="ko-KR" sz="4800">
                <a:latin typeface="경기천년제목 Medium"/>
                <a:ea typeface="경기천년제목 Medium"/>
              </a:rPr>
              <a:t>.G (</a:t>
            </a:r>
            <a:r>
              <a:rPr lang="ko-KR" altLang="en-US" sz="4800" dirty="0">
                <a:latin typeface="경기천년제목 Medium"/>
                <a:ea typeface="경기천년제목 Medium"/>
              </a:rPr>
              <a:t>우리 학교 급식</a:t>
            </a:r>
            <a:r>
              <a:rPr lang="en-US" altLang="ko-KR" sz="4800" dirty="0">
                <a:latin typeface="경기천년제목 Medium"/>
                <a:ea typeface="경기천년제목 Medium"/>
              </a:rPr>
              <a:t>)</a:t>
            </a:r>
          </a:p>
          <a:p>
            <a:pPr algn="ctr">
              <a:defRPr/>
            </a:pPr>
            <a:endParaRPr lang="en-US" altLang="ko-KR" sz="2400" dirty="0">
              <a:latin typeface="경기천년제목 Medium"/>
              <a:ea typeface="경기천년제목 Medium"/>
            </a:endParaRPr>
          </a:p>
          <a:p>
            <a:pPr algn="ctr">
              <a:defRPr/>
            </a:pPr>
            <a:r>
              <a:rPr lang="en-US" altLang="ko-KR" sz="2400" dirty="0">
                <a:latin typeface="경기천년제목 Medium"/>
                <a:ea typeface="경기천년제목 Medium"/>
              </a:rPr>
              <a:t>10</a:t>
            </a:r>
            <a:r>
              <a:rPr lang="ko-KR" altLang="en-US" sz="2400" dirty="0">
                <a:latin typeface="경기천년제목 Medium"/>
                <a:ea typeface="경기천년제목 Medium"/>
              </a:rPr>
              <a:t>조 이준성 김경민 </a:t>
            </a:r>
            <a:r>
              <a:rPr lang="ko-KR" altLang="en-US" sz="2400" dirty="0" err="1">
                <a:latin typeface="경기천년제목 Medium"/>
                <a:ea typeface="경기천년제목 Medium"/>
              </a:rPr>
              <a:t>박규현</a:t>
            </a:r>
            <a:r>
              <a:rPr lang="ko-KR" altLang="en-US" sz="2400" dirty="0">
                <a:latin typeface="경기천년제목 Medium"/>
                <a:ea typeface="경기천년제목 Medium"/>
              </a:rPr>
              <a:t> </a:t>
            </a:r>
            <a:r>
              <a:rPr lang="ko-KR" altLang="en-US" sz="2400" dirty="0" err="1">
                <a:latin typeface="경기천년제목 Medium"/>
                <a:ea typeface="경기천년제목 Medium"/>
              </a:rPr>
              <a:t>노희윤</a:t>
            </a:r>
            <a:endParaRPr lang="en-US" altLang="ko-KR" sz="2400" dirty="0">
              <a:latin typeface="경기천년제목 Medium"/>
              <a:ea typeface="경기천년제목 Mediu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317027" y="141193"/>
            <a:ext cx="346280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2400" b="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‘</a:t>
            </a:r>
            <a:r>
              <a:rPr lang="ko-KR" altLang="en-US" sz="2400" b="0" spc="-150" dirty="0" err="1">
                <a:solidFill>
                  <a:srgbClr val="FFFFFF"/>
                </a:solidFill>
                <a:latin typeface="나눔스퀘어 Bold"/>
                <a:ea typeface="나눔스퀘어 Bold"/>
              </a:rPr>
              <a:t>급식‘</a:t>
            </a:r>
            <a:r>
              <a:rPr lang="ko-KR" altLang="en-US" sz="2400" spc="-150" dirty="0" err="1">
                <a:solidFill>
                  <a:srgbClr val="FFFFFF"/>
                </a:solidFill>
                <a:latin typeface="나눔스퀘어 Bold"/>
                <a:ea typeface="나눔스퀘어 Bold"/>
              </a:rPr>
              <a:t>을</a:t>
            </a:r>
            <a:r>
              <a:rPr lang="ko-KR" altLang="en-US" sz="240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 주제로 선정한 이유</a:t>
            </a:r>
            <a:r>
              <a:rPr lang="en-US" altLang="ko-KR" sz="240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?</a:t>
            </a:r>
            <a:endParaRPr lang="ko-KR" altLang="en-US" sz="2400" b="0" spc="-150" dirty="0">
              <a:solidFill>
                <a:srgbClr val="FFFFFF"/>
              </a:solidFill>
              <a:latin typeface="나눔스퀘어 Bold"/>
              <a:ea typeface="나눔스퀘어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8B20685-F336-4643-8C47-7EB2879E15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155" y="1853754"/>
            <a:ext cx="7545690" cy="42444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14C1E4D-9470-4491-9751-6ED7A0E24C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155" y="1864851"/>
            <a:ext cx="7545690" cy="424445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7E002C1-EC91-4E7E-821E-62B5FEA7A7F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2719" y="1864851"/>
            <a:ext cx="7626562" cy="428994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37922" y="132316"/>
            <a:ext cx="2799164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어떻게 만들어야 할까</a:t>
            </a:r>
            <a:r>
              <a:rPr lang="en-US" altLang="ko-KR" sz="240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?</a:t>
            </a:r>
            <a:endParaRPr lang="ko-KR" altLang="en-US" sz="2400" b="0" spc="-150" dirty="0">
              <a:solidFill>
                <a:srgbClr val="FFFFFF"/>
              </a:solidFill>
              <a:latin typeface="나눔스퀘어 Bold"/>
              <a:ea typeface="나눔스퀘어 Bold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EBA6C37A-5B0D-4938-9574-36FBB71E894B}"/>
              </a:ext>
            </a:extLst>
          </p:cNvPr>
          <p:cNvGrpSpPr/>
          <p:nvPr/>
        </p:nvGrpSpPr>
        <p:grpSpPr>
          <a:xfrm>
            <a:off x="1070186" y="1139808"/>
            <a:ext cx="3733800" cy="4578384"/>
            <a:chOff x="838200" y="1661251"/>
            <a:chExt cx="3600000" cy="4969868"/>
          </a:xfrm>
        </p:grpSpPr>
        <p:sp>
          <p:nvSpPr>
            <p:cNvPr id="6" name="순서도: 대체 처리 5">
              <a:extLst>
                <a:ext uri="{FF2B5EF4-FFF2-40B4-BE49-F238E27FC236}">
                  <a16:creationId xmlns:a16="http://schemas.microsoft.com/office/drawing/2014/main" id="{FB1C9A68-6F15-4810-B585-594841C1415F}"/>
                </a:ext>
              </a:extLst>
            </p:cNvPr>
            <p:cNvSpPr/>
            <p:nvPr/>
          </p:nvSpPr>
          <p:spPr>
            <a:xfrm>
              <a:off x="838200" y="1661251"/>
              <a:ext cx="3600000" cy="720000"/>
            </a:xfrm>
            <a:prstGeom prst="flowChartAlternateProcess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시작</a:t>
              </a:r>
            </a:p>
          </p:txBody>
        </p:sp>
        <p:sp>
          <p:nvSpPr>
            <p:cNvPr id="7" name="순서도: 데이터 6">
              <a:extLst>
                <a:ext uri="{FF2B5EF4-FFF2-40B4-BE49-F238E27FC236}">
                  <a16:creationId xmlns:a16="http://schemas.microsoft.com/office/drawing/2014/main" id="{CA4272EA-85EA-435D-9B25-06574E831F01}"/>
                </a:ext>
              </a:extLst>
            </p:cNvPr>
            <p:cNvSpPr/>
            <p:nvPr/>
          </p:nvSpPr>
          <p:spPr>
            <a:xfrm>
              <a:off x="838200" y="3786185"/>
              <a:ext cx="3600000" cy="720000"/>
            </a:xfrm>
            <a:prstGeom prst="flowChartInputOutpu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날짜 입력</a:t>
              </a:r>
            </a:p>
          </p:txBody>
        </p:sp>
        <p:sp>
          <p:nvSpPr>
            <p:cNvPr id="8" name="순서도: 준비 7">
              <a:extLst>
                <a:ext uri="{FF2B5EF4-FFF2-40B4-BE49-F238E27FC236}">
                  <a16:creationId xmlns:a16="http://schemas.microsoft.com/office/drawing/2014/main" id="{60A0B503-BC57-40FD-892B-84A07BCC7B8F}"/>
                </a:ext>
              </a:extLst>
            </p:cNvPr>
            <p:cNvSpPr/>
            <p:nvPr/>
          </p:nvSpPr>
          <p:spPr>
            <a:xfrm>
              <a:off x="838200" y="2723718"/>
              <a:ext cx="3600000" cy="720000"/>
            </a:xfrm>
            <a:prstGeom prst="flowChartPreparation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대성고등학교 급식게시판 </a:t>
              </a:r>
              <a:r>
                <a:rPr lang="ko-KR" altLang="en-US" dirty="0" err="1">
                  <a:solidFill>
                    <a:schemeClr val="tx1"/>
                  </a:solidFill>
                </a:rPr>
                <a:t>크롤링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순서도: 대체 처리 8">
              <a:extLst>
                <a:ext uri="{FF2B5EF4-FFF2-40B4-BE49-F238E27FC236}">
                  <a16:creationId xmlns:a16="http://schemas.microsoft.com/office/drawing/2014/main" id="{3C4E4B29-D2C8-4A04-9CE4-A9A58CE1B181}"/>
                </a:ext>
              </a:extLst>
            </p:cNvPr>
            <p:cNvSpPr/>
            <p:nvPr/>
          </p:nvSpPr>
          <p:spPr>
            <a:xfrm>
              <a:off x="838200" y="5911119"/>
              <a:ext cx="3600000" cy="720000"/>
            </a:xfrm>
            <a:prstGeom prst="flowChartAlternateProcess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끝</a:t>
              </a:r>
            </a:p>
          </p:txBody>
        </p:sp>
        <p:sp>
          <p:nvSpPr>
            <p:cNvPr id="10" name="순서도: 데이터 9">
              <a:extLst>
                <a:ext uri="{FF2B5EF4-FFF2-40B4-BE49-F238E27FC236}">
                  <a16:creationId xmlns:a16="http://schemas.microsoft.com/office/drawing/2014/main" id="{0726FDC3-8CF0-46E6-BFDA-518B04818C6F}"/>
                </a:ext>
              </a:extLst>
            </p:cNvPr>
            <p:cNvSpPr/>
            <p:nvPr/>
          </p:nvSpPr>
          <p:spPr>
            <a:xfrm>
              <a:off x="838200" y="4848652"/>
              <a:ext cx="3600000" cy="720000"/>
            </a:xfrm>
            <a:prstGeom prst="flowChartInputOutpu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입력된 날짜의</a:t>
              </a:r>
              <a:endParaRPr lang="en-US" altLang="ko-KR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급식을 출력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78E19248-A50B-4868-B966-5A0F65C776D5}"/>
              </a:ext>
            </a:extLst>
          </p:cNvPr>
          <p:cNvSpPr txBox="1"/>
          <p:nvPr/>
        </p:nvSpPr>
        <p:spPr>
          <a:xfrm>
            <a:off x="5455690" y="1148284"/>
            <a:ext cx="6736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dirty="0"/>
              <a:t>·</a:t>
            </a:r>
            <a:r>
              <a:rPr lang="ko-KR" altLang="en-US" dirty="0"/>
              <a:t>학교 홈페이지에서 급식을 보는 과정이 번거로움</a:t>
            </a:r>
          </a:p>
          <a:p>
            <a:pPr fontAlgn="base" latinLnBrk="1"/>
            <a:r>
              <a:rPr lang="en-US" altLang="ko-KR" dirty="0"/>
              <a:t>·</a:t>
            </a:r>
            <a:r>
              <a:rPr lang="en-US" altLang="ko-KR" dirty="0" err="1"/>
              <a:t>whg</a:t>
            </a:r>
            <a:r>
              <a:rPr lang="ko-KR" altLang="en-US" dirty="0"/>
              <a:t>을 사용하면 간편하게 급식 정보를 받을 수 있음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F2D3A2-13F4-4AC9-9037-45A971A8153C}"/>
              </a:ext>
            </a:extLst>
          </p:cNvPr>
          <p:cNvSpPr/>
          <p:nvPr/>
        </p:nvSpPr>
        <p:spPr>
          <a:xfrm>
            <a:off x="5455690" y="1863603"/>
            <a:ext cx="6096000" cy="918265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·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대전대성고의 급식게시판을 선정</a:t>
            </a:r>
          </a:p>
          <a:p>
            <a:pPr algn="just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·</a:t>
            </a:r>
            <a:r>
              <a:rPr lang="ko-KR" altLang="en-US" kern="0" dirty="0" err="1">
                <a:solidFill>
                  <a:srgbClr val="000000"/>
                </a:solidFill>
                <a:latin typeface="+mn-ea"/>
              </a:rPr>
              <a:t>대성고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 급식 게시판의 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html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파일을 불러옴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ECC9BE0-D40C-4717-B756-3C72C35159C0}"/>
              </a:ext>
            </a:extLst>
          </p:cNvPr>
          <p:cNvSpPr/>
          <p:nvPr/>
        </p:nvSpPr>
        <p:spPr>
          <a:xfrm>
            <a:off x="5455690" y="2836999"/>
            <a:ext cx="5728995" cy="1177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·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받아 오고 싶은 급식 정보에 해당하는 날짜를 입력</a:t>
            </a:r>
          </a:p>
          <a:p>
            <a:pPr algn="just" fontAlgn="base" latinLnBrk="1">
              <a:lnSpc>
                <a:spcPct val="16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ex) input: 12 </a:t>
            </a:r>
            <a:endParaRPr lang="ko-KR" altLang="en-US" sz="1400" kern="0" dirty="0">
              <a:solidFill>
                <a:srgbClr val="000000"/>
              </a:solidFill>
              <a:latin typeface="+mn-ea"/>
            </a:endParaRPr>
          </a:p>
          <a:p>
            <a:pPr algn="just" fontAlgn="base" latinLnBrk="1">
              <a:lnSpc>
                <a:spcPct val="160000"/>
              </a:lnSpc>
            </a:pP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output: 12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일의 급식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E42B2C7-8144-4A85-BDAF-08D01D10119C}"/>
              </a:ext>
            </a:extLst>
          </p:cNvPr>
          <p:cNvSpPr/>
          <p:nvPr/>
        </p:nvSpPr>
        <p:spPr>
          <a:xfrm>
            <a:off x="5455690" y="4132979"/>
            <a:ext cx="6096000" cy="9169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·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입력된 날짜에 해당하는 급식 정보를 출력</a:t>
            </a:r>
          </a:p>
          <a:p>
            <a:pPr algn="just" fontAlgn="base" latinLnBrk="1">
              <a:lnSpc>
                <a:spcPct val="160000"/>
              </a:lnSpc>
            </a:pP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·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조식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중식</a:t>
            </a:r>
            <a:r>
              <a:rPr lang="en-US" altLang="ko-KR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+mn-ea"/>
              </a:rPr>
              <a:t>석식을 나누어서 표시하도록 디자인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865579" y="229970"/>
            <a:ext cx="70724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구현</a:t>
            </a:r>
            <a:endParaRPr lang="ko-KR" altLang="en-US" sz="2400" b="0" spc="-150" dirty="0">
              <a:solidFill>
                <a:srgbClr val="FFFFFF"/>
              </a:solidFill>
              <a:latin typeface="나눔스퀘어 Bold"/>
              <a:ea typeface="나눔스퀘어 Bold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BA7504E-B975-4810-A504-54C1BD2B65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697" y="804992"/>
            <a:ext cx="5344357" cy="60016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from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bs4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import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BeautifulSoup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import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requests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selection_en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=[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breakfast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lunch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dinner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selection_kr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=[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아침'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'점심'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'저녁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while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True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몇월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?'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input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if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&lt;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10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'0'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+str(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except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ValueError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'정수형으로 입력해주세요.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continue</a:t>
            </a:r>
            <a:b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'며칠?'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input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except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ValueError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'정수형으로 입력해주세요.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continue</a:t>
            </a:r>
            <a:b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fullUrl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'http://daeseong.hs.kr/?act=lunch.main&amp;month={0}/01/2018&amp;mcode=1217'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.format(Month)</a:t>
            </a:r>
            <a:endParaRPr kumimoji="0" lang="ko-KR" altLang="ko-KR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86B5C40-224F-4810-B97F-1DD901DCD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6435" y="774214"/>
            <a:ext cx="6403829" cy="603242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response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requests.get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fullUrl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response.encoding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euc-kr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b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response_html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response.text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soup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BeautifulSoup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(response_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html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html.parser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range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3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text_url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soup.select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'#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dayBoxContent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_{0}_{1} &gt;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span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&gt;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a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format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selection_en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],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Day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try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str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text_url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0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text_url.pop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food.replace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'&lt;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a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href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\"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/?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act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=lunch.main2&amp;amp;month=2018.{0}.{1}&amp;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amp;mcode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=1217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\"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&gt;'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format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Month,Day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food.replace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'&lt;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br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/&gt;'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food.replace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'&lt;/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a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&gt;'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=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food.replace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r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,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{0}월{1}일의 {2}급식입니다.'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format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Month,Day,selection_kr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food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except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IndexError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: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        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{0}월 {1}일의 {2}급식은 없습니다.'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.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format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Month,Day,selection_kr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[</a:t>
            </a:r>
            <a:r>
              <a:rPr kumimoji="0" lang="ko-KR" altLang="ko-KR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i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]))</a:t>
            </a:r>
            <a:b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print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(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\</a:t>
            </a:r>
            <a:r>
              <a:rPr kumimoji="0" lang="ko-KR" altLang="ko-KR" sz="1600" b="1" i="0" u="none" strike="noStrike" cap="none" normalizeH="0" baseline="0" dirty="0" err="1">
                <a:ln>
                  <a:noFill/>
                </a:ln>
                <a:solidFill>
                  <a:srgbClr val="00008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n</a:t>
            </a:r>
            <a:r>
              <a:rPr kumimoji="0" lang="ko-KR" altLang="ko-KR" sz="1600" b="1" i="0" u="none" strike="noStrike" cap="none" normalizeH="0" baseline="0" dirty="0">
                <a:ln>
                  <a:noFill/>
                </a:ln>
                <a:solidFill>
                  <a:srgbClr val="008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'</a:t>
            </a:r>
            <a:r>
              <a:rPr kumimoji="0" lang="ko-KR" altLang="ko-KR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  <a:t>)</a:t>
            </a:r>
            <a:br>
              <a:rPr kumimoji="0" lang="ko-KR" altLang="ko-KR" sz="7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굴림체" panose="020B0609000101010101" pitchFamily="49" charset="-127"/>
                <a:ea typeface="굴림체" panose="020B0609000101010101" pitchFamily="49" charset="-127"/>
              </a:rPr>
            </a:b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0781242" y="76824"/>
            <a:ext cx="1321223" cy="31179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ko-KR" sz="900" b="1">
                <a:solidFill>
                  <a:schemeClr val="bg1"/>
                </a:solidFill>
                <a:effectLst>
                  <a:glow rad="88900">
                    <a:srgbClr val="E3781F">
                      <a:alpha val="7000"/>
                    </a:srgbClr>
                  </a:glow>
                </a:effectLst>
                <a:latin typeface="나눔스퀘어"/>
                <a:ea typeface="나눔스퀘어"/>
              </a:rPr>
              <a:t>Power Point Template</a:t>
            </a:r>
          </a:p>
          <a:p>
            <a:pPr algn="ctr">
              <a:defRPr/>
            </a:pPr>
            <a:r>
              <a:rPr lang="en-US" altLang="ko-KR" sz="600">
                <a:solidFill>
                  <a:schemeClr val="bg1"/>
                </a:solidFill>
                <a:effectLst>
                  <a:glow rad="88900">
                    <a:srgbClr val="E3781F">
                      <a:alpha val="7000"/>
                    </a:srgbClr>
                  </a:glow>
                </a:effectLst>
                <a:latin typeface="나눔스퀘어"/>
                <a:ea typeface="나눔스퀘어"/>
              </a:rPr>
              <a:t>Ponybuhagom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01434" y="157787"/>
            <a:ext cx="70724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b="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실행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E0E0E0"/>
              </a:clrFrom>
              <a:clrTo>
                <a:srgbClr val="E0E0E0">
                  <a:alpha val="0"/>
                </a:srgbClr>
              </a:clrTo>
            </a:clrChange>
            <a:lum/>
          </a:blip>
          <a:stretch>
            <a:fillRect/>
          </a:stretch>
        </p:blipFill>
        <p:spPr>
          <a:xfrm>
            <a:off x="7660067" y="4355042"/>
            <a:ext cx="5005915" cy="250295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F23F5242-869C-4FFF-9471-E5605A727F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34" y="1023177"/>
            <a:ext cx="2550673" cy="56655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5D8D7B-465A-4FBF-AD39-F30A2009D069}"/>
              </a:ext>
            </a:extLst>
          </p:cNvPr>
          <p:cNvSpPr txBox="1"/>
          <p:nvPr/>
        </p:nvSpPr>
        <p:spPr>
          <a:xfrm>
            <a:off x="4288536" y="1243584"/>
            <a:ext cx="6675120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Q. </a:t>
            </a:r>
            <a:r>
              <a:rPr lang="ko-KR" altLang="en-US" sz="2400" dirty="0"/>
              <a:t>몇 </a:t>
            </a:r>
            <a:r>
              <a:rPr lang="ko-KR" altLang="en-US" sz="2400" dirty="0" err="1"/>
              <a:t>월달</a:t>
            </a:r>
            <a:r>
              <a:rPr lang="en-US" altLang="ko-KR" sz="2400" dirty="0"/>
              <a:t>?</a:t>
            </a:r>
          </a:p>
          <a:p>
            <a:pPr marL="342900" indent="-342900">
              <a:buAutoNum type="alphaUcPeriod"/>
            </a:pPr>
            <a:r>
              <a:rPr lang="en-US" altLang="ko-KR" sz="2400" dirty="0"/>
              <a:t>7</a:t>
            </a:r>
          </a:p>
          <a:p>
            <a:pPr marL="342900" indent="-342900">
              <a:buAutoNum type="alphaUcPeriod"/>
            </a:pPr>
            <a:endParaRPr lang="en-US" altLang="ko-KR" sz="2400" dirty="0"/>
          </a:p>
          <a:p>
            <a:r>
              <a:rPr lang="en-US" altLang="ko-KR" sz="2400" dirty="0"/>
              <a:t>Q. </a:t>
            </a:r>
            <a:r>
              <a:rPr lang="ko-KR" altLang="en-US" sz="2400" dirty="0"/>
              <a:t>며칠</a:t>
            </a:r>
            <a:r>
              <a:rPr lang="en-US" altLang="ko-KR" sz="2400" dirty="0"/>
              <a:t>?</a:t>
            </a:r>
          </a:p>
          <a:p>
            <a:r>
              <a:rPr lang="en-US" altLang="ko-KR" sz="2400" dirty="0"/>
              <a:t>A. 12</a:t>
            </a:r>
          </a:p>
          <a:p>
            <a:endParaRPr lang="en-US" altLang="ko-KR" sz="2400" dirty="0"/>
          </a:p>
          <a:p>
            <a:r>
              <a:rPr lang="en-US" altLang="ko-KR" sz="2400" dirty="0"/>
              <a:t>7</a:t>
            </a:r>
            <a:r>
              <a:rPr lang="ko-KR" altLang="en-US" sz="2400" dirty="0"/>
              <a:t>월 </a:t>
            </a:r>
            <a:r>
              <a:rPr lang="en-US" altLang="ko-KR" sz="2400" dirty="0"/>
              <a:t>12</a:t>
            </a:r>
            <a:r>
              <a:rPr lang="ko-KR" altLang="en-US" sz="2400" dirty="0"/>
              <a:t>일의 </a:t>
            </a:r>
            <a:r>
              <a:rPr lang="ko-KR" altLang="en-US" sz="2400" dirty="0" err="1"/>
              <a:t>아침급식입니다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7</a:t>
            </a:r>
            <a:r>
              <a:rPr lang="ko-KR" altLang="en-US" sz="2400" dirty="0"/>
              <a:t>월 </a:t>
            </a:r>
            <a:r>
              <a:rPr lang="en-US" altLang="ko-KR" sz="2400" dirty="0"/>
              <a:t>12</a:t>
            </a:r>
            <a:r>
              <a:rPr lang="ko-KR" altLang="en-US" sz="2400" dirty="0"/>
              <a:t>일의 </a:t>
            </a:r>
            <a:r>
              <a:rPr lang="ko-KR" altLang="en-US" sz="2400" dirty="0" err="1"/>
              <a:t>점심급식입니다</a:t>
            </a:r>
            <a:r>
              <a:rPr lang="en-US" altLang="ko-KR" sz="2400" dirty="0"/>
              <a:t>.</a:t>
            </a:r>
          </a:p>
          <a:p>
            <a:endParaRPr lang="en-US" altLang="ko-KR" sz="2400" dirty="0"/>
          </a:p>
          <a:p>
            <a:endParaRPr lang="en-US" altLang="ko-KR" sz="2400" dirty="0"/>
          </a:p>
          <a:p>
            <a:r>
              <a:rPr lang="en-US" altLang="ko-KR" sz="2400" dirty="0"/>
              <a:t>7</a:t>
            </a:r>
            <a:r>
              <a:rPr lang="ko-KR" altLang="en-US" sz="2400" dirty="0"/>
              <a:t>월 </a:t>
            </a:r>
            <a:r>
              <a:rPr lang="en-US" altLang="ko-KR" sz="2400" dirty="0"/>
              <a:t>12</a:t>
            </a:r>
            <a:r>
              <a:rPr lang="ko-KR" altLang="en-US" sz="2400" dirty="0"/>
              <a:t>일의 </a:t>
            </a:r>
            <a:r>
              <a:rPr lang="ko-KR" altLang="en-US" sz="2400" dirty="0" err="1"/>
              <a:t>저녁급식입니다</a:t>
            </a:r>
            <a:r>
              <a:rPr lang="en-US" altLang="ko-KR" sz="2400" dirty="0"/>
              <a:t>.</a:t>
            </a:r>
          </a:p>
          <a:p>
            <a:endParaRPr lang="en-US" altLang="ko-KR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3CB3CFF0-8C8C-4D96-A6C1-7EA13C0A97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004" y="804894"/>
            <a:ext cx="11611992" cy="58953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4C0712-E45E-4ACD-9D9E-4F2F078B0C17}"/>
              </a:ext>
            </a:extLst>
          </p:cNvPr>
          <p:cNvSpPr txBox="1"/>
          <p:nvPr/>
        </p:nvSpPr>
        <p:spPr>
          <a:xfrm>
            <a:off x="570789" y="157787"/>
            <a:ext cx="96853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400" b="0" spc="-150" dirty="0">
                <a:solidFill>
                  <a:srgbClr val="FFFFFF"/>
                </a:solidFill>
                <a:latin typeface="나눔스퀘어 Bold"/>
                <a:ea typeface="나눔스퀘어 Bold"/>
              </a:rPr>
              <a:t>디자인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E34AC0-22D7-4A65-BF4E-05EE8CCA15E1}"/>
              </a:ext>
            </a:extLst>
          </p:cNvPr>
          <p:cNvSpPr txBox="1"/>
          <p:nvPr/>
        </p:nvSpPr>
        <p:spPr>
          <a:xfrm>
            <a:off x="1944211" y="1455938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조식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2EFDB2-1491-4102-A778-D6355ED0DC67}"/>
              </a:ext>
            </a:extLst>
          </p:cNvPr>
          <p:cNvSpPr txBox="1"/>
          <p:nvPr/>
        </p:nvSpPr>
        <p:spPr>
          <a:xfrm>
            <a:off x="5642499" y="1423672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7891D6-1E3E-484D-842F-020AA5E9212F}"/>
              </a:ext>
            </a:extLst>
          </p:cNvPr>
          <p:cNvSpPr txBox="1"/>
          <p:nvPr/>
        </p:nvSpPr>
        <p:spPr>
          <a:xfrm>
            <a:off x="9340787" y="1423672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석식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8EFC45-499B-48AC-B94F-C6BB5B4031FA}"/>
              </a:ext>
            </a:extLst>
          </p:cNvPr>
          <p:cNvSpPr txBox="1"/>
          <p:nvPr/>
        </p:nvSpPr>
        <p:spPr>
          <a:xfrm>
            <a:off x="1944211" y="3152386"/>
            <a:ext cx="754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밥</a:t>
            </a:r>
            <a:endParaRPr lang="en-US" altLang="ko-KR" dirty="0"/>
          </a:p>
          <a:p>
            <a:pPr algn="ctr"/>
            <a:r>
              <a:rPr lang="ko-KR" altLang="en-US" dirty="0"/>
              <a:t>국</a:t>
            </a:r>
            <a:endParaRPr lang="en-US" altLang="ko-KR" dirty="0"/>
          </a:p>
          <a:p>
            <a:pPr algn="ctr"/>
            <a:r>
              <a:rPr lang="ko-KR" altLang="en-US" dirty="0"/>
              <a:t>김치</a:t>
            </a:r>
            <a:endParaRPr lang="en-US" altLang="ko-KR" dirty="0"/>
          </a:p>
          <a:p>
            <a:pPr algn="ctr"/>
            <a:r>
              <a:rPr lang="ko-KR" altLang="en-US" dirty="0"/>
              <a:t>고기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5351E7-1C14-415E-BC97-484011BD8A29}"/>
              </a:ext>
            </a:extLst>
          </p:cNvPr>
          <p:cNvSpPr txBox="1"/>
          <p:nvPr/>
        </p:nvSpPr>
        <p:spPr>
          <a:xfrm>
            <a:off x="5718699" y="3152387"/>
            <a:ext cx="754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밥</a:t>
            </a:r>
            <a:endParaRPr lang="en-US" altLang="ko-KR" dirty="0"/>
          </a:p>
          <a:p>
            <a:pPr algn="ctr"/>
            <a:r>
              <a:rPr lang="ko-KR" altLang="en-US" dirty="0"/>
              <a:t>국</a:t>
            </a:r>
            <a:endParaRPr lang="en-US" altLang="ko-KR" dirty="0"/>
          </a:p>
          <a:p>
            <a:pPr algn="ctr"/>
            <a:r>
              <a:rPr lang="ko-KR" altLang="en-US" dirty="0"/>
              <a:t>김치</a:t>
            </a:r>
            <a:endParaRPr lang="en-US" altLang="ko-KR" dirty="0"/>
          </a:p>
          <a:p>
            <a:pPr algn="ctr"/>
            <a:r>
              <a:rPr lang="ko-KR" altLang="en-US" dirty="0"/>
              <a:t>고기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FA520C-5F1A-4604-91E8-3CFF55F5BA5F}"/>
              </a:ext>
            </a:extLst>
          </p:cNvPr>
          <p:cNvSpPr txBox="1"/>
          <p:nvPr/>
        </p:nvSpPr>
        <p:spPr>
          <a:xfrm>
            <a:off x="9564211" y="3152388"/>
            <a:ext cx="7546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밥</a:t>
            </a:r>
            <a:endParaRPr lang="en-US" altLang="ko-KR" dirty="0"/>
          </a:p>
          <a:p>
            <a:pPr algn="ctr"/>
            <a:r>
              <a:rPr lang="ko-KR" altLang="en-US" dirty="0"/>
              <a:t>국</a:t>
            </a:r>
            <a:endParaRPr lang="en-US" altLang="ko-KR" dirty="0"/>
          </a:p>
          <a:p>
            <a:pPr algn="ctr"/>
            <a:r>
              <a:rPr lang="ko-KR" altLang="en-US" dirty="0"/>
              <a:t>김치</a:t>
            </a:r>
            <a:endParaRPr lang="en-US" altLang="ko-KR" dirty="0"/>
          </a:p>
          <a:p>
            <a:pPr algn="ctr"/>
            <a:r>
              <a:rPr lang="ko-KR" altLang="en-US" dirty="0"/>
              <a:t>고기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E817F6-23CD-4954-9028-0F2AFCE29541}"/>
              </a:ext>
            </a:extLst>
          </p:cNvPr>
          <p:cNvGrpSpPr/>
          <p:nvPr/>
        </p:nvGrpSpPr>
        <p:grpSpPr>
          <a:xfrm>
            <a:off x="1944211" y="3152386"/>
            <a:ext cx="8374602" cy="1200329"/>
            <a:chOff x="1944211" y="3152386"/>
            <a:chExt cx="8374602" cy="1200329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1FD0B07-E83C-4149-9FE1-3A01AE4C7F17}"/>
                </a:ext>
              </a:extLst>
            </p:cNvPr>
            <p:cNvSpPr txBox="1"/>
            <p:nvPr/>
          </p:nvSpPr>
          <p:spPr>
            <a:xfrm>
              <a:off x="1944211" y="3152386"/>
              <a:ext cx="7546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밥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국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김치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고기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8F09503-6D18-4B11-B0D4-25E20C9B827D}"/>
                </a:ext>
              </a:extLst>
            </p:cNvPr>
            <p:cNvSpPr txBox="1"/>
            <p:nvPr/>
          </p:nvSpPr>
          <p:spPr>
            <a:xfrm>
              <a:off x="5718699" y="3152386"/>
              <a:ext cx="7546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밥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국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김치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고기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2684BFF-9BA8-4735-9300-B3CE1D8CFDC8}"/>
                </a:ext>
              </a:extLst>
            </p:cNvPr>
            <p:cNvSpPr txBox="1"/>
            <p:nvPr/>
          </p:nvSpPr>
          <p:spPr>
            <a:xfrm>
              <a:off x="9564211" y="3152386"/>
              <a:ext cx="75460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밥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국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김치</a:t>
              </a:r>
              <a:endParaRPr lang="en-US" altLang="ko-KR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dirty="0">
                  <a:solidFill>
                    <a:schemeClr val="bg1"/>
                  </a:solidFill>
                </a:rPr>
                <a:t>고기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36888B1-EFE8-453E-9E03-12EC1C9B55CD}"/>
              </a:ext>
            </a:extLst>
          </p:cNvPr>
          <p:cNvSpPr txBox="1"/>
          <p:nvPr/>
        </p:nvSpPr>
        <p:spPr>
          <a:xfrm>
            <a:off x="1944211" y="1455938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조식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1238378-F99D-4A5D-B777-7D356119B5B0}"/>
              </a:ext>
            </a:extLst>
          </p:cNvPr>
          <p:cNvSpPr txBox="1"/>
          <p:nvPr/>
        </p:nvSpPr>
        <p:spPr>
          <a:xfrm>
            <a:off x="5642499" y="1423672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중식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866DD6-F4D5-4C18-A5E5-0FC7EAD0D55A}"/>
              </a:ext>
            </a:extLst>
          </p:cNvPr>
          <p:cNvSpPr txBox="1"/>
          <p:nvPr/>
        </p:nvSpPr>
        <p:spPr>
          <a:xfrm>
            <a:off x="9340787" y="1450096"/>
            <a:ext cx="754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</a:rPr>
              <a:t>석식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F3A5D18-4DE8-4C73-976B-145DB5E5EE09}"/>
              </a:ext>
            </a:extLst>
          </p:cNvPr>
          <p:cNvGrpSpPr/>
          <p:nvPr/>
        </p:nvGrpSpPr>
        <p:grpSpPr>
          <a:xfrm>
            <a:off x="1944211" y="1423671"/>
            <a:ext cx="8151178" cy="405427"/>
            <a:chOff x="1944211" y="1423671"/>
            <a:chExt cx="8151178" cy="40542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EA141E9-1653-405F-82F9-D92A1ADBB792}"/>
                </a:ext>
              </a:extLst>
            </p:cNvPr>
            <p:cNvSpPr txBox="1"/>
            <p:nvPr/>
          </p:nvSpPr>
          <p:spPr>
            <a:xfrm>
              <a:off x="5642499" y="1423671"/>
              <a:ext cx="7546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66FF"/>
                  </a:solidFill>
                </a:rPr>
                <a:t>중식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504B2EC-2A14-4C53-AAA0-E594C069FBC0}"/>
                </a:ext>
              </a:extLst>
            </p:cNvPr>
            <p:cNvSpPr txBox="1"/>
            <p:nvPr/>
          </p:nvSpPr>
          <p:spPr>
            <a:xfrm>
              <a:off x="1944211" y="1459766"/>
              <a:ext cx="7546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66FF"/>
                  </a:solidFill>
                </a:rPr>
                <a:t>조식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5568A16-E7B0-4794-B308-0E2AFE6C5477}"/>
                </a:ext>
              </a:extLst>
            </p:cNvPr>
            <p:cNvSpPr txBox="1"/>
            <p:nvPr/>
          </p:nvSpPr>
          <p:spPr>
            <a:xfrm>
              <a:off x="9340787" y="1444014"/>
              <a:ext cx="7546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solidFill>
                    <a:srgbClr val="FF66FF"/>
                  </a:solidFill>
                </a:rPr>
                <a:t>석식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98D0E5BC-6CDA-425A-B397-069543E127BE}"/>
              </a:ext>
            </a:extLst>
          </p:cNvPr>
          <p:cNvGrpSpPr/>
          <p:nvPr/>
        </p:nvGrpSpPr>
        <p:grpSpPr>
          <a:xfrm>
            <a:off x="1539324" y="1932432"/>
            <a:ext cx="8849282" cy="79248"/>
            <a:chOff x="1539324" y="1932432"/>
            <a:chExt cx="8849282" cy="79248"/>
          </a:xfrm>
        </p:grpSpPr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9FD7D982-AEAF-442A-B8FA-83C9E62A60C8}"/>
                </a:ext>
              </a:extLst>
            </p:cNvPr>
            <p:cNvCxnSpPr/>
            <p:nvPr/>
          </p:nvCxnSpPr>
          <p:spPr>
            <a:xfrm>
              <a:off x="1539324" y="2011680"/>
              <a:ext cx="134103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B1E802FF-178D-4A02-BF71-A42582C60688}"/>
                </a:ext>
              </a:extLst>
            </p:cNvPr>
            <p:cNvCxnSpPr/>
            <p:nvPr/>
          </p:nvCxnSpPr>
          <p:spPr>
            <a:xfrm>
              <a:off x="9047570" y="1932432"/>
              <a:ext cx="134103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394B1AF9-456B-45A1-A05F-1FCFAD6E619C}"/>
                </a:ext>
              </a:extLst>
            </p:cNvPr>
            <p:cNvCxnSpPr/>
            <p:nvPr/>
          </p:nvCxnSpPr>
          <p:spPr>
            <a:xfrm>
              <a:off x="5349282" y="1932432"/>
              <a:ext cx="134103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8605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</p:bldLst>
  </p:timing>
</p:sld>
</file>

<file path=ppt/theme/theme1.xml><?xml version="1.0" encoding="utf-8"?>
<a:theme xmlns:a="http://schemas.openxmlformats.org/drawingml/2006/main" name="메인 레이아웃_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목차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내용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185</Words>
  <Application>Microsoft Office PowerPoint</Application>
  <PresentationFormat>와이드스크린</PresentationFormat>
  <Paragraphs>73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6</vt:i4>
      </vt:variant>
    </vt:vector>
  </HeadingPairs>
  <TitlesOfParts>
    <vt:vector size="15" baseType="lpstr">
      <vt:lpstr>굴림체</vt:lpstr>
      <vt:lpstr>나눔스퀘어 Bold</vt:lpstr>
      <vt:lpstr>경기천년제목 Medium</vt:lpstr>
      <vt:lpstr>Arial</vt:lpstr>
      <vt:lpstr>맑은 고딕</vt:lpstr>
      <vt:lpstr>나눔스퀘어</vt:lpstr>
      <vt:lpstr>메인 레이아웃_1</vt:lpstr>
      <vt:lpstr>목차 레이아웃</vt:lpstr>
      <vt:lpstr>내용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박 규현</cp:lastModifiedBy>
  <cp:revision>40</cp:revision>
  <dcterms:created xsi:type="dcterms:W3CDTF">2017-10-13T13:12:51Z</dcterms:created>
  <dcterms:modified xsi:type="dcterms:W3CDTF">2018-07-21T06:02:23Z</dcterms:modified>
  <cp:version>0906.0100.01</cp:version>
</cp:coreProperties>
</file>

<file path=docProps/thumbnail.jpeg>
</file>